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1"/>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298" r:id="rId37"/>
    <p:sldId id="297" r:id="rId38"/>
    <p:sldId id="299" r:id="rId39"/>
    <p:sldId id="321" r:id="rId40"/>
    <p:sldId id="322" r:id="rId41"/>
    <p:sldId id="300" r:id="rId42"/>
    <p:sldId id="301" r:id="rId43"/>
    <p:sldId id="302" r:id="rId44"/>
    <p:sldId id="325" r:id="rId45"/>
    <p:sldId id="303" r:id="rId46"/>
    <p:sldId id="324" r:id="rId47"/>
    <p:sldId id="306" r:id="rId48"/>
    <p:sldId id="307" r:id="rId49"/>
    <p:sldId id="308"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nconsolata" panose="020B0604020202020204" charset="0"/>
      <p:regular r:id="rId58"/>
      <p:bold r:id="rId59"/>
    </p:embeddedFont>
    <p:embeddedFont>
      <p:font typeface="Roboto"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
      <p:font typeface="Roboto Medium" panose="020B0604020202020204" charset="0"/>
      <p:regular r:id="rId68"/>
      <p:bold r:id="rId69"/>
      <p:italic r:id="rId70"/>
      <p:boldItalic r:id="rId71"/>
    </p:embeddedFont>
    <p:embeddedFont>
      <p:font typeface="Roboto Thin"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77" d="100"/>
          <a:sy n="177" d="100"/>
        </p:scale>
        <p:origin x="13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Insert fun image here</a:t>
            </a:r>
            <a:endParaRPr sz="1200" dirty="0">
              <a:solidFill>
                <a:schemeClr val="dk1"/>
              </a:solidFill>
            </a:endParaRPr>
          </a:p>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tags inside tags</a:t>
            </a:r>
          </a:p>
          <a:p>
            <a:pPr marL="320040" lvl="0" indent="-173990">
              <a:spcBef>
                <a:spcPts val="300"/>
              </a:spcBef>
              <a:buSzPts val="1300"/>
            </a:pPr>
            <a:r>
              <a:rPr lang="en-US" sz="1300" dirty="0"/>
              <a:t>To add more information </a:t>
            </a:r>
            <a:br>
              <a:rPr lang="en-US" sz="1300" dirty="0"/>
            </a:br>
            <a:r>
              <a:rPr lang="en-US" sz="1300" dirty="0"/>
              <a:t>about we wrap items in </a:t>
            </a:r>
            <a:br>
              <a:rPr lang="en-US" sz="1300" dirty="0"/>
            </a:br>
            <a:r>
              <a:rPr lang="en-US" sz="1300" dirty="0"/>
              <a:t>additional tags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dirty="0"/>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Assignment</a:t>
            </a:r>
            <a:endParaRPr sz="360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Assignment </a:t>
            </a:r>
            <a:endParaRPr/>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GitHub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2218</TotalTime>
  <Words>2986</Words>
  <Application>Microsoft Office PowerPoint</Application>
  <PresentationFormat>On-screen Show (16:9)</PresentationFormat>
  <Paragraphs>464</Paragraphs>
  <Slides>48</Slides>
  <Notes>48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Amatic SC</vt:lpstr>
      <vt:lpstr>Roboto Light</vt:lpstr>
      <vt:lpstr>Roboto</vt:lpstr>
      <vt:lpstr>Inconsolata</vt:lpstr>
      <vt:lpstr>Roboto Thin</vt:lpstr>
      <vt:lpstr>Roboto Medium</vt:lpstr>
      <vt:lpstr>Calibri</vt:lpstr>
      <vt:lpstr>Arial</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Next Class</vt:lpstr>
      <vt:lpstr>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163</cp:revision>
  <dcterms:modified xsi:type="dcterms:W3CDTF">2019-11-10T05:05:54Z</dcterms:modified>
</cp:coreProperties>
</file>